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2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5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98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8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DEB8A1-1415-4717-ABE5-E442B33A6D6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3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ar-SY" dirty="0" smtClean="0"/>
              <a:t>موقع الكتروني للعيادات الطبية</a:t>
            </a:r>
            <a:endParaRPr lang="en-US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ar-SY" dirty="0" smtClean="0">
                <a:solidFill>
                  <a:schemeClr val="tx1"/>
                </a:solidFill>
              </a:rPr>
              <a:t>اعداد :</a:t>
            </a:r>
          </a:p>
          <a:p>
            <a:pPr algn="ctr"/>
            <a:r>
              <a:rPr lang="ar-SY" dirty="0" smtClean="0">
                <a:solidFill>
                  <a:schemeClr val="tx1"/>
                </a:solidFill>
              </a:rPr>
              <a:t>ثناء شيخة       فرح              الاء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8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الطبيب الرئيسية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" y="1846263"/>
            <a:ext cx="10031104" cy="4022725"/>
          </a:xfrm>
        </p:spPr>
      </p:pic>
    </p:spTree>
    <p:extLst>
      <p:ext uri="{BB962C8B-B14F-4D97-AF65-F5344CB8AC3E}">
        <p14:creationId xmlns:p14="http://schemas.microsoft.com/office/powerpoint/2010/main" val="93860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تصفح المرضى من قبل الطبيب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9861871" cy="4022725"/>
          </a:xfrm>
        </p:spPr>
      </p:pic>
    </p:spTree>
    <p:extLst>
      <p:ext uri="{BB962C8B-B14F-4D97-AF65-F5344CB8AC3E}">
        <p14:creationId xmlns:p14="http://schemas.microsoft.com/office/powerpoint/2010/main" val="2137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ارسال تقرير للمريض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5" y="1846263"/>
            <a:ext cx="10495128" cy="4022725"/>
          </a:xfrm>
        </p:spPr>
      </p:pic>
    </p:spTree>
    <p:extLst>
      <p:ext uri="{BB962C8B-B14F-4D97-AF65-F5344CB8AC3E}">
        <p14:creationId xmlns:p14="http://schemas.microsoft.com/office/powerpoint/2010/main" val="216468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موعد جديد للطبيب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6263"/>
            <a:ext cx="10189418" cy="4022725"/>
          </a:xfrm>
        </p:spPr>
      </p:pic>
    </p:spTree>
    <p:extLst>
      <p:ext uri="{BB962C8B-B14F-4D97-AF65-F5344CB8AC3E}">
        <p14:creationId xmlns:p14="http://schemas.microsoft.com/office/powerpoint/2010/main" val="247383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المدير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257657" cy="4022725"/>
          </a:xfrm>
        </p:spPr>
      </p:pic>
    </p:spTree>
    <p:extLst>
      <p:ext uri="{BB962C8B-B14F-4D97-AF65-F5344CB8AC3E}">
        <p14:creationId xmlns:p14="http://schemas.microsoft.com/office/powerpoint/2010/main" val="372317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عيادة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326514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94" y="1846263"/>
            <a:ext cx="5958937" cy="4022725"/>
          </a:xfrm>
        </p:spPr>
      </p:pic>
    </p:spTree>
    <p:extLst>
      <p:ext uri="{BB962C8B-B14F-4D97-AF65-F5344CB8AC3E}">
        <p14:creationId xmlns:p14="http://schemas.microsoft.com/office/powerpoint/2010/main" val="122839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كل الاطباء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267272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كل المرضى التي تعرض للمدير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266047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التواصل معنا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341076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الهدف من المشروع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انشاء موقع الكتروني </a:t>
            </a:r>
            <a:r>
              <a:rPr lang="ar-SY" sz="4400" dirty="0" err="1" smtClean="0">
                <a:solidFill>
                  <a:schemeClr val="tx1"/>
                </a:solidFill>
              </a:rPr>
              <a:t>لادارة</a:t>
            </a:r>
            <a:r>
              <a:rPr lang="ar-SY" sz="4400" dirty="0" smtClean="0">
                <a:solidFill>
                  <a:schemeClr val="tx1"/>
                </a:solidFill>
              </a:rPr>
              <a:t> العيادات الطبية وتسهيل عملية الحصول على الارشادات الطبية والتقارير بالإضافة لتسهيل </a:t>
            </a:r>
          </a:p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عملية التواصل بين المرضى والأطباء </a:t>
            </a:r>
          </a:p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وتنظيم المواعيد وتقليل الازدحام والغاء الزيارات المفاجئة للطبيب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البرامج التي تم استخدامها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sz="4000" dirty="0" smtClean="0">
                <a:solidFill>
                  <a:schemeClr val="tx1"/>
                </a:solidFill>
              </a:rPr>
              <a:t>تم استخدام برنامج 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ar-SY" sz="4000" dirty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sublime text </a:t>
            </a:r>
            <a:r>
              <a:rPr lang="ar-SY" sz="4000" dirty="0" smtClean="0">
                <a:solidFill>
                  <a:schemeClr val="tx1"/>
                </a:solidFill>
              </a:rPr>
              <a:t> من اجل كتابة </a:t>
            </a:r>
            <a:r>
              <a:rPr lang="ar-SY" sz="4000" dirty="0" err="1" smtClean="0">
                <a:solidFill>
                  <a:schemeClr val="tx1"/>
                </a:solidFill>
              </a:rPr>
              <a:t>الاكواد</a:t>
            </a:r>
            <a:r>
              <a:rPr lang="ar-SY" sz="4000" dirty="0" smtClean="0">
                <a:solidFill>
                  <a:schemeClr val="tx1"/>
                </a:solidFill>
              </a:rPr>
              <a:t> وتصميم الواجهات للمشروع </a:t>
            </a:r>
          </a:p>
          <a:p>
            <a:pPr algn="r" rtl="1"/>
            <a:r>
              <a:rPr lang="ar-SY" sz="4000" dirty="0" smtClean="0">
                <a:solidFill>
                  <a:schemeClr val="tx1"/>
                </a:solidFill>
              </a:rPr>
              <a:t>كما تم استخدام برنامج </a:t>
            </a:r>
            <a:r>
              <a:rPr lang="en-US" sz="4000" dirty="0" err="1" smtClean="0">
                <a:solidFill>
                  <a:schemeClr val="tx1"/>
                </a:solidFill>
              </a:rPr>
              <a:t>wampserver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ar-SY" sz="4000" dirty="0" smtClean="0">
                <a:solidFill>
                  <a:schemeClr val="tx1"/>
                </a:solidFill>
              </a:rPr>
              <a:t> من اجل بناء قاعدة البيانات  وادارتها وأيضا تصفح الملفات ذات الامتداد </a:t>
            </a:r>
          </a:p>
          <a:p>
            <a:pPr algn="r" rtl="1"/>
            <a:r>
              <a:rPr lang="en-US" sz="4000" dirty="0" err="1" smtClean="0">
                <a:solidFill>
                  <a:schemeClr val="tx1"/>
                </a:solidFill>
              </a:rPr>
              <a:t>Php</a:t>
            </a:r>
            <a:endParaRPr lang="en-US" sz="4000" dirty="0" smtClean="0">
              <a:solidFill>
                <a:schemeClr val="tx1"/>
              </a:solidFill>
            </a:endParaRPr>
          </a:p>
          <a:p>
            <a:pPr algn="r" rt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1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واجهات المشروع </a:t>
            </a:r>
            <a:br>
              <a:rPr lang="ar-SY" dirty="0" smtClean="0">
                <a:solidFill>
                  <a:schemeClr val="tx1"/>
                </a:solidFill>
              </a:rPr>
            </a:br>
            <a:r>
              <a:rPr lang="ar-SY" dirty="0" smtClean="0">
                <a:solidFill>
                  <a:schemeClr val="tx1"/>
                </a:solidFill>
              </a:rPr>
              <a:t>الواجهة الرئيسية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0" y="1846263"/>
            <a:ext cx="9927380" cy="4022725"/>
          </a:xfrm>
        </p:spPr>
      </p:pic>
    </p:spTree>
    <p:extLst>
      <p:ext uri="{BB962C8B-B14F-4D97-AF65-F5344CB8AC3E}">
        <p14:creationId xmlns:p14="http://schemas.microsoft.com/office/powerpoint/2010/main" val="315968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تسجيل الدخول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846263"/>
            <a:ext cx="10522424" cy="4022725"/>
          </a:xfrm>
        </p:spPr>
      </p:pic>
    </p:spTree>
    <p:extLst>
      <p:ext uri="{BB962C8B-B14F-4D97-AF65-F5344CB8AC3E}">
        <p14:creationId xmlns:p14="http://schemas.microsoft.com/office/powerpoint/2010/main" val="319470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انشاء حساب جديد للمريض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15" y="1846263"/>
            <a:ext cx="9722665" cy="4022725"/>
          </a:xfrm>
        </p:spPr>
      </p:pic>
    </p:spTree>
    <p:extLst>
      <p:ext uri="{BB962C8B-B14F-4D97-AF65-F5344CB8AC3E}">
        <p14:creationId xmlns:p14="http://schemas.microsoft.com/office/powerpoint/2010/main" val="408393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المريض الاساسية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6263"/>
            <a:ext cx="9930110" cy="4022725"/>
          </a:xfrm>
        </p:spPr>
      </p:pic>
    </p:spTree>
    <p:extLst>
      <p:ext uri="{BB962C8B-B14F-4D97-AF65-F5344CB8AC3E}">
        <p14:creationId xmlns:p14="http://schemas.microsoft.com/office/powerpoint/2010/main" val="13151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الانضمام لعيادة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6263"/>
            <a:ext cx="10257657" cy="4022725"/>
          </a:xfrm>
        </p:spPr>
      </p:pic>
    </p:spTree>
    <p:extLst>
      <p:ext uri="{BB962C8B-B14F-4D97-AF65-F5344CB8AC3E}">
        <p14:creationId xmlns:p14="http://schemas.microsoft.com/office/powerpoint/2010/main" val="26884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رؤية التقارير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1846263"/>
            <a:ext cx="9777255" cy="4022725"/>
          </a:xfrm>
        </p:spPr>
      </p:pic>
    </p:spTree>
    <p:extLst>
      <p:ext uri="{BB962C8B-B14F-4D97-AF65-F5344CB8AC3E}">
        <p14:creationId xmlns:p14="http://schemas.microsoft.com/office/powerpoint/2010/main" val="1049026205"/>
      </p:ext>
    </p:extLst>
  </p:cSld>
  <p:clrMapOvr>
    <a:masterClrMapping/>
  </p:clrMapOvr>
</p:sld>
</file>

<file path=ppt/theme/theme1.xml><?xml version="1.0" encoding="utf-8"?>
<a:theme xmlns:a="http://schemas.openxmlformats.org/drawingml/2006/main" name="أثر رجعي">
  <a:themeElements>
    <a:clrScheme name="أثر رجعي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أثر رجعي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ثر رجعي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131</Words>
  <Application>Microsoft Office PowerPoint</Application>
  <PresentationFormat>ملء الشاشة</PresentationFormat>
  <Paragraphs>27</Paragraphs>
  <Slides>19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أثر رجعي</vt:lpstr>
      <vt:lpstr>موقع الكتروني للعيادات الطبية</vt:lpstr>
      <vt:lpstr>الهدف من المشروع </vt:lpstr>
      <vt:lpstr>البرامج التي تم استخدامها</vt:lpstr>
      <vt:lpstr>واجهات المشروع  الواجهة الرئيسية </vt:lpstr>
      <vt:lpstr>واجهة تسجيل الدخول </vt:lpstr>
      <vt:lpstr>واجهة انشاء حساب جديد للمريض</vt:lpstr>
      <vt:lpstr>واجهة المريض الاساسية</vt:lpstr>
      <vt:lpstr>واجهة الانضمام لعيادة </vt:lpstr>
      <vt:lpstr>واجهة رؤية التقارير </vt:lpstr>
      <vt:lpstr>واجهة الطبيب الرئيسية</vt:lpstr>
      <vt:lpstr>واجهة تصفح المرضى من قبل الطبيب</vt:lpstr>
      <vt:lpstr>واجهة ارسال تقرير للمريض</vt:lpstr>
      <vt:lpstr>واجهة إضافة موعد جديد للطبيب</vt:lpstr>
      <vt:lpstr>واجهة المدير</vt:lpstr>
      <vt:lpstr>واجهة إضافة عيادة</vt:lpstr>
      <vt:lpstr>واجهة إضافة طبيب</vt:lpstr>
      <vt:lpstr>واجهة كل الاطباء</vt:lpstr>
      <vt:lpstr>واجهة كل المرضى التي تعرض للمدير</vt:lpstr>
      <vt:lpstr>واجهة التواصل معنا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موقع الكتروني للعيادات الطبية</dc:title>
  <dc:creator>Windows.10</dc:creator>
  <cp:lastModifiedBy>Windows.10</cp:lastModifiedBy>
  <cp:revision>2</cp:revision>
  <dcterms:created xsi:type="dcterms:W3CDTF">2019-06-30T23:36:16Z</dcterms:created>
  <dcterms:modified xsi:type="dcterms:W3CDTF">2019-06-30T23:59:49Z</dcterms:modified>
</cp:coreProperties>
</file>